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15"/>
    <a:srgbClr val="FFE2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>
        <p:scale>
          <a:sx n="50" d="100"/>
          <a:sy n="5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37B3-9C58-4B95-9A6E-C8BB19D99902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2E44-1AAF-4B24-AC1B-B7A0DA2C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phone-macbook-ru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0287002" cy="6858000"/>
          </a:xfrm>
          <a:prstGeom prst="rect">
            <a:avLst/>
          </a:prstGeom>
          <a:noFill/>
        </p:spPr>
      </p:pic>
      <p:pic>
        <p:nvPicPr>
          <p:cNvPr id="2052" name="Picture 4" descr="C:\Users\User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72635" y="-747464"/>
            <a:ext cx="12221099" cy="86409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99581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8748464" cy="68853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aleway ExtraBold" pitchFamily="34" charset="-52"/>
              </a:rPr>
              <a:t>Проблема: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  <a:latin typeface="Raleway Extra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852937"/>
            <a:ext cx="6192688" cy="3273227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Отсутствие желания у  современной молодежи вести здоровый </a:t>
            </a: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образ</a:t>
            </a:r>
          </a:p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жизни</a:t>
            </a:r>
            <a:endParaRPr lang="ru-RU" dirty="0">
              <a:solidFill>
                <a:schemeClr val="bg1"/>
              </a:solidFill>
              <a:latin typeface="Raleway Light" pitchFamily="34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iceimage.ru-208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945"/>
            <a:ext cx="10980712" cy="68629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99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aleway ExtraBold" pitchFamily="34" charset="-52"/>
              </a:rPr>
              <a:t>Цель: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  <a:latin typeface="Raleway Extra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3036093"/>
            <a:ext cx="6120680" cy="3273227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Приобщение детей к здоровому образу жизни.</a:t>
            </a:r>
            <a:endParaRPr lang="ru-RU" dirty="0">
              <a:solidFill>
                <a:schemeClr val="bg1"/>
              </a:solidFill>
              <a:latin typeface="Raleway Light" pitchFamily="34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Raleway ExtraBold" pitchFamily="34" charset="-52"/>
              </a:rPr>
              <a:t>Идея: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  <a:latin typeface="Raleway Extra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348881"/>
            <a:ext cx="4680520" cy="327322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Создать приложение с помощью которого современная молодежь сможет контролировать свой день, чтобы быть здоровым человеком</a:t>
            </a:r>
            <a:endParaRPr lang="ru-RU" dirty="0">
              <a:solidFill>
                <a:schemeClr val="bg1"/>
              </a:solidFill>
              <a:latin typeface="Raleway Light" pitchFamily="34" charset="-52"/>
            </a:endParaRPr>
          </a:p>
        </p:txBody>
      </p:sp>
      <p:pic>
        <p:nvPicPr>
          <p:cNvPr id="1026" name="Picture 2" descr="C:\Users\User\Desktop\nfx2bt201704100103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158726" cy="54109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ispatcherInt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8466"/>
            <a:ext cx="9164284" cy="5154910"/>
          </a:xfrm>
          <a:prstGeom prst="rect">
            <a:avLst/>
          </a:prstGeom>
          <a:noFill/>
        </p:spPr>
      </p:pic>
      <p:pic>
        <p:nvPicPr>
          <p:cNvPr id="4098" name="Picture 2" descr="C:\Users\User\Desktop\документы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115616"/>
            <a:ext cx="9675035" cy="6840760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8575548">
            <a:off x="2027308" y="2287745"/>
            <a:ext cx="1060418" cy="513478"/>
          </a:xfrm>
          <a:prstGeom prst="rightArrow">
            <a:avLst>
              <a:gd name="adj1" fmla="val 31028"/>
              <a:gd name="adj2" fmla="val 7406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700000">
            <a:off x="5933606" y="2360566"/>
            <a:ext cx="1060418" cy="513478"/>
          </a:xfrm>
          <a:prstGeom prst="rightArrow">
            <a:avLst>
              <a:gd name="adj1" fmla="val 31028"/>
              <a:gd name="adj2" fmla="val 7406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852936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Raleway Light" pitchFamily="34" charset="-52"/>
              </a:rPr>
              <a:t>Light  1.0</a:t>
            </a:r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Дети от 4 до 12 лет</a:t>
            </a:r>
            <a:endParaRPr lang="en-US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Режим сна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Raleway Light" pitchFamily="34" charset="-52"/>
              </a:rPr>
              <a:t>Напоминалки</a:t>
            </a:r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Raleway Light" pitchFamily="34" charset="-52"/>
              </a:rPr>
              <a:t>Мульт.Персонажи</a:t>
            </a:r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Зарядка для глаз</a:t>
            </a:r>
          </a:p>
          <a:p>
            <a:pPr>
              <a:buFont typeface="Courier New" pitchFamily="49" charset="0"/>
              <a:buChar char="o"/>
            </a:pPr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endParaRPr lang="ru-RU" sz="2800" dirty="0">
              <a:solidFill>
                <a:schemeClr val="bg1"/>
              </a:solidFill>
              <a:latin typeface="Raleway Light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2996952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Raleway Light" pitchFamily="34" charset="-52"/>
              </a:rPr>
              <a:t>Pro  2.0</a:t>
            </a:r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Дети от </a:t>
            </a:r>
            <a:r>
              <a:rPr lang="en-US" sz="2800" dirty="0" smtClean="0">
                <a:solidFill>
                  <a:schemeClr val="bg1"/>
                </a:solidFill>
                <a:latin typeface="Raleway Light" pitchFamily="34" charset="-52"/>
              </a:rPr>
              <a:t>12</a:t>
            </a: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до 1</a:t>
            </a:r>
            <a:r>
              <a:rPr lang="en-US" sz="2800" dirty="0" smtClean="0">
                <a:solidFill>
                  <a:schemeClr val="bg1"/>
                </a:solidFill>
                <a:latin typeface="Raleway Light" pitchFamily="34" charset="-52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лет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Счетчик витаминов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Счетчик калорий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Шагомер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Контроль осанки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Raleway Light" pitchFamily="34" charset="-52"/>
              </a:rPr>
              <a:t> Контроль уровня письма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endParaRPr lang="ru-RU" sz="2800" dirty="0">
              <a:solidFill>
                <a:schemeClr val="bg1"/>
              </a:solidFill>
              <a:latin typeface="Raleway Light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57301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71997"/>
            <a:ext cx="8229600" cy="327322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За фотографию выполненного задания и ведения здорового образа жизни приложение выдает баллы, которые впоследствии можно обменять призы от партнеров</a:t>
            </a:r>
          </a:p>
          <a:p>
            <a:pPr indent="0">
              <a:buNone/>
            </a:pPr>
            <a:endParaRPr lang="ru-RU" dirty="0">
              <a:solidFill>
                <a:schemeClr val="bg1"/>
              </a:solidFill>
              <a:latin typeface="Raleway Light" pitchFamily="34" charset="-52"/>
            </a:endParaRPr>
          </a:p>
        </p:txBody>
      </p:sp>
      <p:pic>
        <p:nvPicPr>
          <p:cNvPr id="3074" name="Picture 2" descr="C:\Users\User\Downloads\foot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1981622" cy="198162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Raleway ExtraBold" pitchFamily="34" charset="-52"/>
              </a:rPr>
              <a:t>Этапы реализации:</a:t>
            </a:r>
            <a:endParaRPr lang="ru-RU" sz="4000" dirty="0" smtClean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53347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ОПРОС  молодежи ( выявление предпочтений)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РАЗРАБОТКА рекомендаций врачей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РАЗРАБОТКА ПРОТОТИПА приложения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ТЕСТИРОВАНИЕ прототипа на школьниках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ПОИСК рекламодателей и партнеров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Активная РЕКЛАМА в соц. Сетях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РАЗМЕЩЕНИЕ проекта (</a:t>
            </a:r>
            <a:r>
              <a:rPr lang="en-US" dirty="0" err="1" smtClean="0">
                <a:solidFill>
                  <a:schemeClr val="bg1"/>
                </a:solidFill>
                <a:latin typeface="Raleway Light" pitchFamily="34" charset="-52"/>
              </a:rPr>
              <a:t>PlayMarket</a:t>
            </a: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Raleway Light" pitchFamily="34" charset="-52"/>
              </a:rPr>
              <a:t>AppStore</a:t>
            </a: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ЗАПУСК приложения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ВЕРСИЯ 3.0</a:t>
            </a:r>
            <a:endParaRPr lang="en-US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  <a:latin typeface="Raleway Light" pitchFamily="34" charset="-5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Raleway ExtraBold" pitchFamily="34" charset="-52"/>
              </a:rPr>
              <a:t>Ресурсы: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496944" cy="4392488"/>
          </a:xfrm>
        </p:spPr>
        <p:txBody>
          <a:bodyPr>
            <a:normAutofit fontScale="85000" lnSpcReduction="20000"/>
          </a:bodyPr>
          <a:lstStyle/>
          <a:p>
            <a:pPr indent="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 ЭКСПЕРТЫ/ рекомендации  по содержанию                    (Врачи, тренера, преподаватели) </a:t>
            </a:r>
          </a:p>
          <a:p>
            <a:pPr indent="0">
              <a:buNone/>
            </a:pPr>
            <a:endParaRPr lang="ru-RU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indent="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 РАЗРАБОТЧИКИ ПРИЛОЖЕНИЯ</a:t>
            </a:r>
          </a:p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 (Сириус, </a:t>
            </a:r>
            <a:r>
              <a:rPr lang="ru-RU" dirty="0" err="1" smtClean="0">
                <a:solidFill>
                  <a:schemeClr val="bg1"/>
                </a:solidFill>
                <a:latin typeface="Raleway Light" pitchFamily="34" charset="-52"/>
              </a:rPr>
              <a:t>Кванториум</a:t>
            </a: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, ВУЗ)</a:t>
            </a:r>
          </a:p>
          <a:p>
            <a:pPr indent="0">
              <a:buNone/>
            </a:pPr>
            <a:endParaRPr lang="ru-RU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indent="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 РЕКЛАМА</a:t>
            </a:r>
            <a:r>
              <a:rPr lang="ru-RU" b="1" dirty="0" smtClean="0">
                <a:solidFill>
                  <a:schemeClr val="bg1"/>
                </a:solidFill>
                <a:latin typeface="Raleway Light" pitchFamily="34" charset="-52"/>
              </a:rPr>
              <a:t> ( </a:t>
            </a:r>
            <a:r>
              <a:rPr lang="en-US" dirty="0" smtClean="0">
                <a:solidFill>
                  <a:schemeClr val="bg1"/>
                </a:solidFill>
                <a:latin typeface="Raleway Light" pitchFamily="34" charset="-52"/>
              </a:rPr>
              <a:t>VK</a:t>
            </a: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Raleway Light" pitchFamily="34" charset="-52"/>
              </a:rPr>
              <a:t>YouTube, INST.)</a:t>
            </a:r>
            <a:endParaRPr lang="ru-RU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indent="0">
              <a:buFont typeface="Courier New" pitchFamily="49" charset="0"/>
              <a:buChar char="o"/>
            </a:pPr>
            <a:endParaRPr lang="ru-RU" dirty="0" smtClean="0">
              <a:solidFill>
                <a:schemeClr val="bg1"/>
              </a:solidFill>
              <a:latin typeface="Raleway Light" pitchFamily="34" charset="-52"/>
            </a:endParaRPr>
          </a:p>
          <a:p>
            <a:pPr indent="0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 ПАРТНЕРЫ/ реклама в приложении</a:t>
            </a:r>
          </a:p>
          <a:p>
            <a:pPr indent="0">
              <a:buNone/>
            </a:pPr>
            <a:r>
              <a:rPr lang="ru-RU" dirty="0" smtClean="0">
                <a:solidFill>
                  <a:schemeClr val="bg1"/>
                </a:solidFill>
                <a:latin typeface="Raleway Light" pitchFamily="34" charset="-52"/>
              </a:rPr>
              <a:t>(Спорт. Магазины, магазины КТ.)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Raleway Light" pitchFamily="34" charset="-5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191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Проблема:</vt:lpstr>
      <vt:lpstr>Цель:</vt:lpstr>
      <vt:lpstr>Идея:</vt:lpstr>
      <vt:lpstr>Слайд 5</vt:lpstr>
      <vt:lpstr>Слайд 6</vt:lpstr>
      <vt:lpstr>Этапы реализации: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Kapaeva Svetlana</dc:creator>
  <cp:lastModifiedBy>Kapaeva Svetlana</cp:lastModifiedBy>
  <cp:revision>34</cp:revision>
  <dcterms:created xsi:type="dcterms:W3CDTF">2017-07-19T11:32:41Z</dcterms:created>
  <dcterms:modified xsi:type="dcterms:W3CDTF">2017-07-22T09:44:23Z</dcterms:modified>
</cp:coreProperties>
</file>